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6" r:id="rId4"/>
    <p:sldId id="267" r:id="rId5"/>
    <p:sldId id="268" r:id="rId6"/>
    <p:sldId id="265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ерелыгин Сергей Викторович" initials="ПСВ" lastIdx="1" clrIdx="0">
    <p:extLst>
      <p:ext uri="{19B8F6BF-5375-455C-9EA6-DF929625EA0E}">
        <p15:presenceInfo xmlns:p15="http://schemas.microsoft.com/office/powerpoint/2012/main" userId="Перелыгин Сергей Викторович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45" d="100"/>
          <a:sy n="45" d="100"/>
        </p:scale>
        <p:origin x="63" y="13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93BCAD-D5EB-4108-8D8F-CDB7AC1E4C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4A3B151-001A-48AF-A5D4-80152B5EC8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909656-9933-4690-B237-E2A47FDE0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DB78FF-9C87-46E9-BF2E-832927FA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C74012-41A2-4FDF-98A2-E9FFF2E70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546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0BA8D1-8EC6-4375-AE12-131C51271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18A030-A2A9-4A9B-8612-36E27FFBD8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4F8D67-A638-40C7-847E-DB84C2C06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E40DEC-55C7-48D9-9DAA-A7640D08E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FAFBDD-3BC0-4CB7-AD19-C618EED83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9403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7532605-C6E1-45C9-9EE0-C50BBB3B47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11B32C1-DE14-4D8A-86CF-D19273E63E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3B4498-017A-4881-9E69-1C87A4104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B9CCA5-2AF7-47BA-ABB8-091E5553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EF1554-1C3B-42C8-A69A-AC00538C8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069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CB1CBE-53ED-4AE2-8BDB-29497AF30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9D6CFF-C3C0-477C-9EED-62B87B50E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26A1B1-D14A-48CD-8337-DD78B1074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812A01-B739-49EE-94F8-6A5F82A99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31E718-004C-433D-8860-259CFB11E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007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6BA70C-AD72-4234-A198-2384C57CA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65CD64-2A33-4E2F-A51F-70EFDC6DA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9414BE-1835-40D7-8B29-DA76DCD40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713B29-176F-4D07-8268-878C89212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DE67178-BDFB-41FB-89A0-A6292A67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245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D43A3-6828-4ED2-B208-84815ECE7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831DB7-AEF7-415B-866B-DE32BFAD17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0E4629E-A5AF-4C35-8AD3-E1E416E99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CE73D54-7A90-4681-BA1E-852963E5B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6D9E23-68D8-4057-B9E5-76C594115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DEB94E-161B-4D15-8EF7-188A01432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7069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154D83-FDFA-4019-96E4-0E40073AF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086186E-41FD-4EC8-9E61-5DF3425B7F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E9F2E9E-8E17-4C3B-8AF6-3618D3C6B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D325AE9-87F1-41D3-B3D2-15C68B5BA2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AEA21B9-6CE7-48D4-AA1E-859C2BE80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9241B50-55BB-44CE-B962-5A352B150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5761BEF-53BB-418E-B186-5B2A579F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54C2F1A-A598-4D20-90E9-FD78B642A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8155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320058-FFDE-44F7-A68C-187A1D1A0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F5C8C8F-422E-43C3-B5AD-AFCD21680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884035-E2C9-4097-BE08-A4ED1CF3F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D8B51E5-2445-4229-BD4D-62028D4AA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6326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5FA46F1-EB19-4CF0-88E5-1C67E1164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0F746B5-1D0A-4676-8AF1-041BFD114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56ED8AC-BBB1-4EC0-83B1-91C9BAEF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0230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AEF42-F31C-4E7D-BABE-CDB44A3E9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E4C20E-5458-472B-9EB7-CB491E706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EAD9C9C-040A-482D-85E4-72D8AC635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4A78CB3-F275-4C6D-A4D8-E7CD4D852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AB2C478-A217-4CC0-9D2C-EF276556C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5D14E0A-0571-45AF-A1E3-C203E91BF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778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B05CAC-C08D-4A2A-9C89-563E36617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2403A6F-FFD8-489D-AD5D-1835137A0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25CA44B-4972-43B2-B753-19A29EA88F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69047C4-0FF2-491A-BFAB-AE78FEF7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51336B7-65E5-4781-A9BE-5C93E226E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DE5E55-0CAB-41B5-A2E6-0D955149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237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AF9A18-0003-4591-A577-670E4F034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F3FEBFC-66D3-4EB1-BF76-4FEAD5BDB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A75BA7-8695-4C21-9A04-9123A9B5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EF4A1-3F52-4580-802E-FCAE2718630E}" type="datetimeFigureOut">
              <a:rPr lang="ru-RU" smtClean="0"/>
              <a:t>13.05.2021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6CF370-8A50-4DE6-B6A9-4D39D0B9D0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FE687A-8070-4B42-BE7D-64CFFE2E1D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3B120-AFFA-4D77-98D8-BD49EFB27C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070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1483C6-F589-4877-B857-DC5FD7F71E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0836"/>
            <a:ext cx="9144000" cy="2387600"/>
          </a:xfrm>
        </p:spPr>
        <p:txBody>
          <a:bodyPr>
            <a:normAutofit fontScale="90000"/>
          </a:bodyPr>
          <a:lstStyle/>
          <a:p>
            <a:pPr algn="ctr" latinLnBrk="0">
              <a:lnSpc>
                <a:spcPct val="150000"/>
              </a:lnSpc>
            </a:pPr>
            <a:r>
              <a:rPr lang="ru-RU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РОССИЙСКИЙ УНИВЕРСИТЕТ ДРУЖБЫ НАРОДОВ</a:t>
            </a:r>
            <a:br>
              <a:rPr lang="ru-RU" sz="1800" kern="100" dirty="0">
                <a:effectLst/>
                <a:latin typeface="Liberation Serif"/>
                <a:cs typeface="Times New Roman" panose="02020603050405020304" pitchFamily="18" charset="0"/>
              </a:rPr>
            </a:br>
            <a:r>
              <a:rPr lang="ru-RU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Факультет физико-математических и естественных наук</a:t>
            </a:r>
            <a:br>
              <a:rPr lang="ru-RU" sz="1800" kern="100" dirty="0">
                <a:effectLst/>
                <a:latin typeface="Liberation Serif"/>
                <a:cs typeface="Times New Roman" panose="02020603050405020304" pitchFamily="18" charset="0"/>
              </a:rPr>
            </a:br>
            <a:r>
              <a:rPr lang="ru-RU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Кафедра прикладной информатики и теории вероятностей</a:t>
            </a:r>
            <a:br>
              <a:rPr lang="ru-RU" sz="1800" kern="100" dirty="0">
                <a:effectLst/>
                <a:latin typeface="Liberation Serif"/>
                <a:cs typeface="Times New Roman" panose="02020603050405020304" pitchFamily="18" charset="0"/>
              </a:rPr>
            </a:br>
            <a:r>
              <a:rPr lang="ru-RU" sz="1800" b="1" kern="10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ОТЧЕТ </a:t>
            </a:r>
            <a:br>
              <a:rPr lang="ru-RU" sz="1800" kern="100" dirty="0">
                <a:effectLst/>
                <a:latin typeface="Liberation Serif"/>
                <a:cs typeface="Times New Roman" panose="02020603050405020304" pitchFamily="18" charset="0"/>
              </a:rPr>
            </a:br>
            <a:r>
              <a:rPr lang="ru-RU" sz="1800" b="1" kern="100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по лабораторной работе № 4</a:t>
            </a:r>
            <a:br>
              <a:rPr lang="ru-RU" sz="1800" kern="100" dirty="0">
                <a:effectLst/>
                <a:latin typeface="Liberation Serif"/>
                <a:cs typeface="Times New Roman" panose="02020603050405020304" pitchFamily="18" charset="0"/>
              </a:rPr>
            </a:br>
            <a:r>
              <a:rPr lang="ru-RU" sz="1800" i="1" u="sng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roid Sans Fallb"/>
              </a:rPr>
              <a:t>дисциплина:	Операционные системы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3573734-8E33-4DF5-88F7-67D04A92FD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58892"/>
            <a:ext cx="9144000" cy="2218272"/>
          </a:xfrm>
        </p:spPr>
        <p:txBody>
          <a:bodyPr>
            <a:normAutofit/>
          </a:bodyPr>
          <a:lstStyle/>
          <a:p>
            <a:pPr algn="r"/>
            <a:r>
              <a:rPr lang="ru-RU" sz="1700" dirty="0"/>
              <a:t>Студент: Перелыгин Сергей                                    </a:t>
            </a:r>
          </a:p>
          <a:p>
            <a:pPr algn="r"/>
            <a:r>
              <a:rPr lang="ru-RU" sz="1700" dirty="0"/>
              <a:t>	Группа: НПМбд-02-20</a:t>
            </a:r>
          </a:p>
          <a:p>
            <a:pPr algn="ctr" latinLnBrk="0">
              <a:lnSpc>
                <a:spcPct val="150000"/>
              </a:lnSpc>
            </a:pPr>
            <a:r>
              <a:rPr lang="ru-RU" sz="1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МОСКВА</a:t>
            </a:r>
            <a:endParaRPr lang="ru-RU" sz="1600" kern="100" dirty="0">
              <a:effectLst/>
              <a:latin typeface="Liberation Serif"/>
              <a:cs typeface="Times New Roman" panose="02020603050405020304" pitchFamily="18" charset="0"/>
            </a:endParaRPr>
          </a:p>
          <a:p>
            <a:pPr algn="ctr" latinLnBrk="0">
              <a:lnSpc>
                <a:spcPct val="150000"/>
              </a:lnSpc>
            </a:pPr>
            <a:r>
              <a:rPr lang="ru-RU" sz="16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2021 г.</a:t>
            </a:r>
            <a:endParaRPr lang="ru-RU" sz="1600" kern="100" dirty="0">
              <a:effectLst/>
              <a:latin typeface="Liberation Serif"/>
              <a:cs typeface="Times New Roman" panose="02020603050405020304" pitchFamily="18" charset="0"/>
            </a:endParaRPr>
          </a:p>
          <a:p>
            <a:pPr algn="r"/>
            <a:r>
              <a:rPr lang="ru-RU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4297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37AC9B-C95E-4FF5-A508-4730012B4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u="sng" dirty="0"/>
              <a:t>Цель работы: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EB0B27-5CCE-4C9A-A0F0-A920FA586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76389" cy="4351338"/>
          </a:xfrm>
        </p:spPr>
        <p:txBody>
          <a:bodyPr>
            <a:normAutofit/>
          </a:bodyPr>
          <a:lstStyle/>
          <a:p>
            <a:r>
              <a:rPr lang="ru-RU" sz="4000" dirty="0"/>
              <a:t>Познакомиться с операционной системой </a:t>
            </a:r>
            <a:r>
              <a:rPr lang="ru-RU" sz="4000" dirty="0" err="1"/>
              <a:t>Linux</a:t>
            </a:r>
            <a:r>
              <a:rPr lang="ru-RU" sz="4000" dirty="0"/>
              <a:t>, получить практические навыки работы с консолью и некоторыми графическими менеджерами рабочих столов операционной системы.</a:t>
            </a:r>
          </a:p>
        </p:txBody>
      </p:sp>
    </p:spTree>
    <p:extLst>
      <p:ext uri="{BB962C8B-B14F-4D97-AF65-F5344CB8AC3E}">
        <p14:creationId xmlns:p14="http://schemas.microsoft.com/office/powerpoint/2010/main" val="481371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5FED5ABE-FFC0-45B5-9F13-9E2B0678F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3377"/>
            <a:ext cx="11059633" cy="4943585"/>
          </a:xfrm>
        </p:spPr>
        <p:txBody>
          <a:bodyPr/>
          <a:lstStyle/>
          <a:p>
            <a:r>
              <a:rPr lang="ru-RU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Ознакомился с текстовыми консолями, перемещаясь между ними с помощью комбинации клавишей </a:t>
            </a:r>
            <a:r>
              <a:rPr lang="en-US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Ctrl</a:t>
            </a:r>
            <a:r>
              <a:rPr lang="ru-RU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</a:t>
            </a:r>
            <a:r>
              <a:rPr lang="ru-RU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Fn</a:t>
            </a:r>
            <a:r>
              <a:rPr lang="ru-RU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(F1, F2 . . . , F6).</a:t>
            </a:r>
            <a:r>
              <a:rPr lang="ru-RU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Затем зарегистрировался  в текстовой консоли операционной системы и завершил работу  с помощью комбинации клавиш </a:t>
            </a:r>
            <a:r>
              <a:rPr lang="ru-RU" kern="1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Ctrl+D</a:t>
            </a:r>
            <a:r>
              <a:rPr lang="ru-RU" kern="1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C3D840-8FAC-4210-A513-9A2F490DCD4E}"/>
              </a:ext>
            </a:extLst>
          </p:cNvPr>
          <p:cNvSpPr txBox="1"/>
          <p:nvPr/>
        </p:nvSpPr>
        <p:spPr>
          <a:xfrm>
            <a:off x="1912973" y="327095"/>
            <a:ext cx="89100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/>
              <a:t>Выполнение ЛР</a:t>
            </a:r>
          </a:p>
        </p:txBody>
      </p:sp>
      <p:pic>
        <p:nvPicPr>
          <p:cNvPr id="6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89D92C4-B810-414D-AF82-91A2844CC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283" y="3037289"/>
            <a:ext cx="6161433" cy="326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48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68846CD-9A34-445A-8498-5DDB67C98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896" y="415999"/>
            <a:ext cx="11176591" cy="5548313"/>
          </a:xfrm>
        </p:spPr>
        <p:txBody>
          <a:bodyPr>
            <a:normAutofit/>
          </a:bodyPr>
          <a:lstStyle/>
          <a:p>
            <a:r>
              <a:rPr lang="ru-RU"/>
              <a:t>Затем я ознакомился с менеджером рабочих столов и поочерёдно зарегистрировался в разных графических менеджерах рабочих столов на моём компьютере</a:t>
            </a:r>
            <a:r>
              <a:rPr lang="en-US"/>
              <a:t>(GNOME, KDE, XFCE)</a:t>
            </a:r>
            <a:r>
              <a:rPr lang="ru-RU"/>
              <a:t>:</a:t>
            </a:r>
            <a:endParaRPr lang="ru-RU" dirty="0"/>
          </a:p>
        </p:txBody>
      </p:sp>
      <p:pic>
        <p:nvPicPr>
          <p:cNvPr id="5" name="Рисунок 4" descr="Изображение выглядит как текст, электроника, монитор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5ADF39D-355F-4D50-9895-A4458DDE0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96" y="2321882"/>
            <a:ext cx="3538648" cy="2359099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электроника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6FC2141D-6A3F-4029-988D-4051DA20E5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6676" y="2321882"/>
            <a:ext cx="3538648" cy="235909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D88CB15-631D-4988-BEB4-D0AB990F4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0455" y="2321882"/>
            <a:ext cx="3538649" cy="23590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36F0D2-79B1-4444-A984-C71E1A2B38D2}"/>
              </a:ext>
            </a:extLst>
          </p:cNvPr>
          <p:cNvSpPr txBox="1"/>
          <p:nvPr/>
        </p:nvSpPr>
        <p:spPr>
          <a:xfrm>
            <a:off x="412896" y="5030259"/>
            <a:ext cx="113662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     GNOME                                KDE                                   XFCE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237988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68846CD-9A34-445A-8498-5DDB67C98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8650"/>
            <a:ext cx="10515600" cy="5548313"/>
          </a:xfrm>
        </p:spPr>
        <p:txBody>
          <a:bodyPr>
            <a:normAutofit/>
          </a:bodyPr>
          <a:lstStyle/>
          <a:p>
            <a:r>
              <a:rPr lang="ru-RU" dirty="0"/>
              <a:t>Также я изучил список установленных программ и обратил внимание на предпочтительные программы: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Затем я поочерёдно запустил браузер, текстовой редактор, текстовой процессор и эмулятор консоли.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B7CC7D-0BF7-4BA5-A205-781C3340F1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2" t="2293" r="4299" b="47975"/>
          <a:stretch/>
        </p:blipFill>
        <p:spPr>
          <a:xfrm>
            <a:off x="3423683" y="1541721"/>
            <a:ext cx="3636335" cy="315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744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2A91A0-877A-4DBF-B743-D2C894587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45F24CF-4A6D-4FD8-9177-B0ABAC4BA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32925"/>
            <a:ext cx="10515600" cy="34440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40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77806160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178</Words>
  <Application>Microsoft Office PowerPoint</Application>
  <PresentationFormat>Широкоэкранный</PresentationFormat>
  <Paragraphs>22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Liberation Serif</vt:lpstr>
      <vt:lpstr>Arial</vt:lpstr>
      <vt:lpstr>Calibri</vt:lpstr>
      <vt:lpstr>Calibri Light</vt:lpstr>
      <vt:lpstr>Times New Roman</vt:lpstr>
      <vt:lpstr>Тема Office</vt:lpstr>
      <vt:lpstr>РОССИЙСКИЙ УНИВЕРСИТЕТ ДРУЖБЫ НАРОДОВ Факультет физико-математических и естественных наук Кафедра прикладной информатики и теории вероятностей ОТЧЕТ  по лабораторной работе № 4 дисциплина: Операционные системы</vt:lpstr>
      <vt:lpstr>Цель работы: 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РОССИЙСКИЙ УНИВЕРСИТЕТ ДРУЖБЫ НАРОДОВ Факультет физико-математических и естественных наук Кафедра прикладной информатики и теории вероятностей ОТЧЕТ  по лабораторной работе № 1 дисциплина: Операционные системы</dc:title>
  <dc:creator>Перелыгин Сергей Викторович</dc:creator>
  <cp:lastModifiedBy>Sergei</cp:lastModifiedBy>
  <cp:revision>15</cp:revision>
  <dcterms:created xsi:type="dcterms:W3CDTF">2021-05-01T14:48:24Z</dcterms:created>
  <dcterms:modified xsi:type="dcterms:W3CDTF">2021-05-12T21:58:09Z</dcterms:modified>
</cp:coreProperties>
</file>

<file path=docProps/thumbnail.jpeg>
</file>